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16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94405-DD91-4BCC-A6AD-64064A52E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A7AA138-EA4D-45BA-930F-497568140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4594AB-BE23-4038-B634-9A1B11897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F729DB-6AE4-4770-9066-0E602782E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B596F7-15A3-4C31-9586-39A6E0DD0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59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D3FE67-4247-4F9E-9BBC-54583D10E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0944C6F-94E7-40DC-99B6-EA29E14A0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D45F8D-5C32-4AB1-9B31-C72F2793F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044834-3EFD-4B53-BEBB-E7607817E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21B763-CE7C-48E2-B23D-97F12BDB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075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DB4A21B-F4D3-47AF-A05F-081D3F0DD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584653E-29FA-420E-A89C-62ABE9754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1C45CB-2ABD-4ADA-B3B7-35230010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BDB894-F6CC-4745-B586-0801F3EDE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4137EA-5C9C-4CAC-B9F0-9CBB7210B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877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404ABE-3536-456C-9C42-F4EB33ED1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2E69A2-72CA-4AAB-8E0A-C7ED13141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7A06CB-A1FB-430C-A79B-2AF036C33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5378E9-6201-488A-9E51-6F6CBCBF7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EA7437-7180-433F-8089-AB462E700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4749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595064-F83F-425F-8C5A-99EEBC03C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55FA073-6E60-42DD-AFD3-BDB51A0E7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53A6CB-6F01-4E40-A5B5-FE4154E21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923BE5-F7B3-48B8-BB65-9BFBDC4B9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6C6673-3977-4992-B467-C81EFAAA7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5917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07D282-4B37-4099-A661-0FA7D7DC9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981B18-0F1C-4257-964B-877AE163BC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3E892EA-26F2-4391-B222-3D904F8E7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3F85A53-D328-48B8-BD95-3068CC235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9F18AF6-1775-4AE6-9F10-7D6FF639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F695796-7677-4000-A1DE-F6579774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2297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17102E-8A97-40B0-8E45-04D85A401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8D71D6D-D0AA-4368-9B20-B7E2A0384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112C5B4-4B81-4E87-9DC4-03E355DC0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51666BF-D188-4315-A215-4881284CD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3F49E9C-1FD8-45B6-AC36-7C51091DF7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35AF17B-201A-49D0-AFB4-5A194492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514171D-51D7-4110-A028-13338469D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1E77903-90C4-4251-8369-23E1FD1C9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190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FF6094-C731-4A44-8B7E-CB45C7361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5B8F696-4DE0-47A8-BEAD-17115DE08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4B51141-8D6E-4847-8253-A17F21A9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64DE978-B6A3-420A-9239-CF7765B8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604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34CD400-F529-43D7-8ED8-63F476B02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A4804E4-CAF1-40A3-962A-D896E96B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6F32EEF-BEC8-4E1A-B846-8663A003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2498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161CB7-78D6-4E6C-B44D-A5721FAC5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5681A8-7FE4-4A68-963E-EAB0F227A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F636DF8-46B2-4A61-9FB8-0AAB25167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2CA1617-3662-4AD0-A7E9-86D22D796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24FF865-2101-4B40-B3D5-D814644B7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9BCEEAB-071D-4D64-9FA7-D2232620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436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E14C8F-3A38-49D8-AF22-40B62FCA0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F352675-50E7-4862-B459-094553ED7F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CDC63A9-774E-4F5F-860D-B32F33C384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3A993AB-4E95-40E9-95A7-DD5DFC335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37D8518-EE5D-492C-8BEC-2A5ED91B8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F080EF8-C61B-4CA6-8656-F4E48CA0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678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75B5D3E-512E-483A-810F-5A78D5F2F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6B4307C-820E-4A58-ABAB-04BE1984A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228774-FD37-48BD-96C8-F60FFC6FE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E27A6-663E-4132-B283-315FDE84B6BF}" type="datetimeFigureOut">
              <a:rPr lang="de-DE" smtClean="0"/>
              <a:t>13.01.2021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6F4D33-D649-4E5C-8B68-A972C0216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036515-A6BF-4CA2-8813-67D1E1E976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4F657-A6AE-4BE5-856F-8C1239BBFA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12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C521C3E8-DA20-48F2-BD8F-DB4EC94F624C}"/>
              </a:ext>
            </a:extLst>
          </p:cNvPr>
          <p:cNvSpPr/>
          <p:nvPr/>
        </p:nvSpPr>
        <p:spPr>
          <a:xfrm>
            <a:off x="893460" y="1752018"/>
            <a:ext cx="10581911" cy="35389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11C2231E-B593-498E-9B7B-BB0C4C30DA78}"/>
              </a:ext>
            </a:extLst>
          </p:cNvPr>
          <p:cNvCxnSpPr>
            <a:cxnSpLocks/>
          </p:cNvCxnSpPr>
          <p:nvPr/>
        </p:nvCxnSpPr>
        <p:spPr>
          <a:xfrm>
            <a:off x="893460" y="2038205"/>
            <a:ext cx="10581911" cy="0"/>
          </a:xfrm>
          <a:prstGeom prst="line">
            <a:avLst/>
          </a:prstGeom>
          <a:ln w="1270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A0CA2CFC-1765-434D-AF3F-F3376276DC0B}"/>
              </a:ext>
            </a:extLst>
          </p:cNvPr>
          <p:cNvCxnSpPr>
            <a:cxnSpLocks/>
          </p:cNvCxnSpPr>
          <p:nvPr/>
        </p:nvCxnSpPr>
        <p:spPr>
          <a:xfrm>
            <a:off x="893460" y="5045488"/>
            <a:ext cx="10581911" cy="0"/>
          </a:xfrm>
          <a:prstGeom prst="line">
            <a:avLst/>
          </a:prstGeom>
          <a:ln w="1270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6D57A10B-3643-4B32-B82C-7B0ECC19AFAD}"/>
              </a:ext>
            </a:extLst>
          </p:cNvPr>
          <p:cNvCxnSpPr>
            <a:cxnSpLocks/>
          </p:cNvCxnSpPr>
          <p:nvPr/>
        </p:nvCxnSpPr>
        <p:spPr>
          <a:xfrm>
            <a:off x="977220" y="3429000"/>
            <a:ext cx="2059145" cy="0"/>
          </a:xfrm>
          <a:prstGeom prst="line">
            <a:avLst/>
          </a:prstGeom>
          <a:ln w="1270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B316839-DAC2-4A8B-BE23-ACE121DC8536}"/>
              </a:ext>
            </a:extLst>
          </p:cNvPr>
          <p:cNvCxnSpPr>
            <a:cxnSpLocks/>
          </p:cNvCxnSpPr>
          <p:nvPr/>
        </p:nvCxnSpPr>
        <p:spPr>
          <a:xfrm>
            <a:off x="4880290" y="3423766"/>
            <a:ext cx="2059145" cy="0"/>
          </a:xfrm>
          <a:prstGeom prst="line">
            <a:avLst/>
          </a:prstGeom>
          <a:ln w="1270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C99BCCA4-8426-426E-9F9D-13C93435F860}"/>
              </a:ext>
            </a:extLst>
          </p:cNvPr>
          <p:cNvCxnSpPr>
            <a:cxnSpLocks/>
          </p:cNvCxnSpPr>
          <p:nvPr/>
        </p:nvCxnSpPr>
        <p:spPr>
          <a:xfrm>
            <a:off x="8606531" y="3423766"/>
            <a:ext cx="2059145" cy="0"/>
          </a:xfrm>
          <a:prstGeom prst="line">
            <a:avLst/>
          </a:prstGeom>
          <a:ln w="1270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DC877887-4A9F-4108-AC4B-17E7F176E582}"/>
              </a:ext>
            </a:extLst>
          </p:cNvPr>
          <p:cNvCxnSpPr/>
          <p:nvPr/>
        </p:nvCxnSpPr>
        <p:spPr>
          <a:xfrm>
            <a:off x="893460" y="2038205"/>
            <a:ext cx="105819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e 19">
            <a:extLst>
              <a:ext uri="{FF2B5EF4-FFF2-40B4-BE49-F238E27FC236}">
                <a16:creationId xmlns:a16="http://schemas.microsoft.com/office/drawing/2014/main" id="{CC8079E6-1ABB-4D7A-AF42-F7D442644A4E}"/>
              </a:ext>
            </a:extLst>
          </p:cNvPr>
          <p:cNvSpPr/>
          <p:nvPr/>
        </p:nvSpPr>
        <p:spPr>
          <a:xfrm>
            <a:off x="865537" y="1982363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6BECB564-6365-4403-B8B2-86EFC17E9300}"/>
              </a:ext>
            </a:extLst>
          </p:cNvPr>
          <p:cNvSpPr/>
          <p:nvPr/>
        </p:nvSpPr>
        <p:spPr>
          <a:xfrm>
            <a:off x="2588472" y="1982363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9F0866CE-A077-4D15-9B6B-03A54F1A3A5A}"/>
              </a:ext>
            </a:extLst>
          </p:cNvPr>
          <p:cNvSpPr/>
          <p:nvPr/>
        </p:nvSpPr>
        <p:spPr>
          <a:xfrm>
            <a:off x="4261382" y="1982363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705F58BE-BD1E-4D00-B171-AB17B4C751D8}"/>
              </a:ext>
            </a:extLst>
          </p:cNvPr>
          <p:cNvSpPr/>
          <p:nvPr/>
        </p:nvSpPr>
        <p:spPr>
          <a:xfrm>
            <a:off x="5984317" y="1982363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FCF8C941-BFCC-4F8C-87F0-574B8BC64063}"/>
              </a:ext>
            </a:extLst>
          </p:cNvPr>
          <p:cNvSpPr/>
          <p:nvPr/>
        </p:nvSpPr>
        <p:spPr>
          <a:xfrm>
            <a:off x="7707252" y="1982363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E8AA5F61-AB09-48A8-ADC7-549DA7F9CEB9}"/>
              </a:ext>
            </a:extLst>
          </p:cNvPr>
          <p:cNvSpPr/>
          <p:nvPr/>
        </p:nvSpPr>
        <p:spPr>
          <a:xfrm>
            <a:off x="9430187" y="1982363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37496E4C-2DB3-47AB-9CB2-E6217B60C672}"/>
              </a:ext>
            </a:extLst>
          </p:cNvPr>
          <p:cNvSpPr/>
          <p:nvPr/>
        </p:nvSpPr>
        <p:spPr>
          <a:xfrm>
            <a:off x="11103097" y="1982363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DDB1CE18-6489-47C6-9FF2-02630B57697F}"/>
              </a:ext>
            </a:extLst>
          </p:cNvPr>
          <p:cNvCxnSpPr/>
          <p:nvPr/>
        </p:nvCxnSpPr>
        <p:spPr>
          <a:xfrm>
            <a:off x="900443" y="5045488"/>
            <a:ext cx="105819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e 32">
            <a:extLst>
              <a:ext uri="{FF2B5EF4-FFF2-40B4-BE49-F238E27FC236}">
                <a16:creationId xmlns:a16="http://schemas.microsoft.com/office/drawing/2014/main" id="{851CF11B-F5A8-4715-A88F-48F5E3786076}"/>
              </a:ext>
            </a:extLst>
          </p:cNvPr>
          <p:cNvSpPr/>
          <p:nvPr/>
        </p:nvSpPr>
        <p:spPr>
          <a:xfrm>
            <a:off x="872520" y="4989646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3AD96F54-226D-4ED9-A390-C128B3873D8B}"/>
              </a:ext>
            </a:extLst>
          </p:cNvPr>
          <p:cNvSpPr/>
          <p:nvPr/>
        </p:nvSpPr>
        <p:spPr>
          <a:xfrm>
            <a:off x="2595455" y="4989646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9340764D-2B1F-4F2D-9FE6-1A381FEA40A7}"/>
              </a:ext>
            </a:extLst>
          </p:cNvPr>
          <p:cNvSpPr/>
          <p:nvPr/>
        </p:nvSpPr>
        <p:spPr>
          <a:xfrm>
            <a:off x="4268365" y="4989646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AE8D583A-4BB2-4FE0-82FA-79D18F0ED562}"/>
              </a:ext>
            </a:extLst>
          </p:cNvPr>
          <p:cNvSpPr/>
          <p:nvPr/>
        </p:nvSpPr>
        <p:spPr>
          <a:xfrm>
            <a:off x="5991300" y="4989646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ADB4D5FF-8E73-4195-A66A-F4D005F6658C}"/>
              </a:ext>
            </a:extLst>
          </p:cNvPr>
          <p:cNvSpPr/>
          <p:nvPr/>
        </p:nvSpPr>
        <p:spPr>
          <a:xfrm>
            <a:off x="7714235" y="4989646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670CB2F3-A694-4033-86D2-B09741D45B82}"/>
              </a:ext>
            </a:extLst>
          </p:cNvPr>
          <p:cNvSpPr/>
          <p:nvPr/>
        </p:nvSpPr>
        <p:spPr>
          <a:xfrm>
            <a:off x="9437170" y="4989646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25DE7742-D98D-4A50-95E7-20B94E132A12}"/>
              </a:ext>
            </a:extLst>
          </p:cNvPr>
          <p:cNvSpPr/>
          <p:nvPr/>
        </p:nvSpPr>
        <p:spPr>
          <a:xfrm>
            <a:off x="11110080" y="4989646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E2F4952D-2357-4BD5-9E79-0F325D2977AA}"/>
              </a:ext>
            </a:extLst>
          </p:cNvPr>
          <p:cNvCxnSpPr/>
          <p:nvPr/>
        </p:nvCxnSpPr>
        <p:spPr>
          <a:xfrm>
            <a:off x="928366" y="3430164"/>
            <a:ext cx="105819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e 40">
            <a:extLst>
              <a:ext uri="{FF2B5EF4-FFF2-40B4-BE49-F238E27FC236}">
                <a16:creationId xmlns:a16="http://schemas.microsoft.com/office/drawing/2014/main" id="{090865C5-6338-45AB-899C-2880C177A552}"/>
              </a:ext>
            </a:extLst>
          </p:cNvPr>
          <p:cNvSpPr/>
          <p:nvPr/>
        </p:nvSpPr>
        <p:spPr>
          <a:xfrm>
            <a:off x="900443" y="3374322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0A47B2CC-8D0E-4E24-94C3-74E11BEA68F3}"/>
              </a:ext>
            </a:extLst>
          </p:cNvPr>
          <p:cNvSpPr/>
          <p:nvPr/>
        </p:nvSpPr>
        <p:spPr>
          <a:xfrm>
            <a:off x="2958422" y="3374322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5A2B5A27-2621-4720-8112-594A5DB9CDE8}"/>
              </a:ext>
            </a:extLst>
          </p:cNvPr>
          <p:cNvSpPr/>
          <p:nvPr/>
        </p:nvSpPr>
        <p:spPr>
          <a:xfrm>
            <a:off x="4833759" y="3374322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06C4EFD4-0562-4F18-8AA8-BD94F0971119}"/>
              </a:ext>
            </a:extLst>
          </p:cNvPr>
          <p:cNvSpPr/>
          <p:nvPr/>
        </p:nvSpPr>
        <p:spPr>
          <a:xfrm>
            <a:off x="6926641" y="3374322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B1E4A54D-FF4E-4498-943A-FEC57924C769}"/>
              </a:ext>
            </a:extLst>
          </p:cNvPr>
          <p:cNvSpPr/>
          <p:nvPr/>
        </p:nvSpPr>
        <p:spPr>
          <a:xfrm>
            <a:off x="8558832" y="3374322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5F945CB6-0CDF-413F-B80A-8DB96DB4D816}"/>
              </a:ext>
            </a:extLst>
          </p:cNvPr>
          <p:cNvSpPr/>
          <p:nvPr/>
        </p:nvSpPr>
        <p:spPr>
          <a:xfrm>
            <a:off x="10581911" y="3374322"/>
            <a:ext cx="111683" cy="11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1" name="Gerader Verbinder 50">
            <a:extLst>
              <a:ext uri="{FF2B5EF4-FFF2-40B4-BE49-F238E27FC236}">
                <a16:creationId xmlns:a16="http://schemas.microsoft.com/office/drawing/2014/main" id="{36BC87F8-B840-475F-B7D9-86374F5C18FE}"/>
              </a:ext>
            </a:extLst>
          </p:cNvPr>
          <p:cNvCxnSpPr>
            <a:cxnSpLocks/>
          </p:cNvCxnSpPr>
          <p:nvPr/>
        </p:nvCxnSpPr>
        <p:spPr>
          <a:xfrm>
            <a:off x="893460" y="4278834"/>
            <a:ext cx="10581911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llipse 52">
            <a:extLst>
              <a:ext uri="{FF2B5EF4-FFF2-40B4-BE49-F238E27FC236}">
                <a16:creationId xmlns:a16="http://schemas.microsoft.com/office/drawing/2014/main" id="{D3B7286D-F63E-4F29-8E62-1FA01A67633B}"/>
              </a:ext>
            </a:extLst>
          </p:cNvPr>
          <p:cNvSpPr/>
          <p:nvPr/>
        </p:nvSpPr>
        <p:spPr>
          <a:xfrm>
            <a:off x="928361" y="4223865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Ellipse 53">
            <a:extLst>
              <a:ext uri="{FF2B5EF4-FFF2-40B4-BE49-F238E27FC236}">
                <a16:creationId xmlns:a16="http://schemas.microsoft.com/office/drawing/2014/main" id="{738A6F1A-3614-4FB8-8680-A1445BEE0688}"/>
              </a:ext>
            </a:extLst>
          </p:cNvPr>
          <p:cNvSpPr/>
          <p:nvPr/>
        </p:nvSpPr>
        <p:spPr>
          <a:xfrm>
            <a:off x="1674074" y="4223865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A13F077B-8A5C-4A53-8383-E60F66311B47}"/>
              </a:ext>
            </a:extLst>
          </p:cNvPr>
          <p:cNvSpPr/>
          <p:nvPr/>
        </p:nvSpPr>
        <p:spPr>
          <a:xfrm>
            <a:off x="2419787" y="4222701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Ellipse 55">
            <a:extLst>
              <a:ext uri="{FF2B5EF4-FFF2-40B4-BE49-F238E27FC236}">
                <a16:creationId xmlns:a16="http://schemas.microsoft.com/office/drawing/2014/main" id="{67C1EDC8-44B1-4CB8-9433-B020182BA8F3}"/>
              </a:ext>
            </a:extLst>
          </p:cNvPr>
          <p:cNvSpPr/>
          <p:nvPr/>
        </p:nvSpPr>
        <p:spPr>
          <a:xfrm>
            <a:off x="3165500" y="4222701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A0E73F26-650A-45DA-8E79-D9628C61EE30}"/>
              </a:ext>
            </a:extLst>
          </p:cNvPr>
          <p:cNvSpPr/>
          <p:nvPr/>
        </p:nvSpPr>
        <p:spPr>
          <a:xfrm>
            <a:off x="3908885" y="4222992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Ellipse 57">
            <a:extLst>
              <a:ext uri="{FF2B5EF4-FFF2-40B4-BE49-F238E27FC236}">
                <a16:creationId xmlns:a16="http://schemas.microsoft.com/office/drawing/2014/main" id="{3C05F4DF-8D24-4277-BF2B-5AC58B6BD4A4}"/>
              </a:ext>
            </a:extLst>
          </p:cNvPr>
          <p:cNvSpPr/>
          <p:nvPr/>
        </p:nvSpPr>
        <p:spPr>
          <a:xfrm>
            <a:off x="4654598" y="4222992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Ellipse 58">
            <a:extLst>
              <a:ext uri="{FF2B5EF4-FFF2-40B4-BE49-F238E27FC236}">
                <a16:creationId xmlns:a16="http://schemas.microsoft.com/office/drawing/2014/main" id="{9D9D6D66-599A-4387-B3EC-A267B6B29D3B}"/>
              </a:ext>
            </a:extLst>
          </p:cNvPr>
          <p:cNvSpPr/>
          <p:nvPr/>
        </p:nvSpPr>
        <p:spPr>
          <a:xfrm>
            <a:off x="5400311" y="4221828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Ellipse 59">
            <a:extLst>
              <a:ext uri="{FF2B5EF4-FFF2-40B4-BE49-F238E27FC236}">
                <a16:creationId xmlns:a16="http://schemas.microsoft.com/office/drawing/2014/main" id="{C5F6850D-6B6D-4698-8977-458037523487}"/>
              </a:ext>
            </a:extLst>
          </p:cNvPr>
          <p:cNvSpPr/>
          <p:nvPr/>
        </p:nvSpPr>
        <p:spPr>
          <a:xfrm>
            <a:off x="6146024" y="4221828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Ellipse 60">
            <a:extLst>
              <a:ext uri="{FF2B5EF4-FFF2-40B4-BE49-F238E27FC236}">
                <a16:creationId xmlns:a16="http://schemas.microsoft.com/office/drawing/2014/main" id="{B09657F6-2CC2-4897-B384-477E7BF37908}"/>
              </a:ext>
            </a:extLst>
          </p:cNvPr>
          <p:cNvSpPr/>
          <p:nvPr/>
        </p:nvSpPr>
        <p:spPr>
          <a:xfrm>
            <a:off x="6889409" y="4222992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Ellipse 61">
            <a:extLst>
              <a:ext uri="{FF2B5EF4-FFF2-40B4-BE49-F238E27FC236}">
                <a16:creationId xmlns:a16="http://schemas.microsoft.com/office/drawing/2014/main" id="{C0F9511A-3ABC-4710-85F3-0E898C6FCF02}"/>
              </a:ext>
            </a:extLst>
          </p:cNvPr>
          <p:cNvSpPr/>
          <p:nvPr/>
        </p:nvSpPr>
        <p:spPr>
          <a:xfrm>
            <a:off x="7635122" y="4222992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Ellipse 62">
            <a:extLst>
              <a:ext uri="{FF2B5EF4-FFF2-40B4-BE49-F238E27FC236}">
                <a16:creationId xmlns:a16="http://schemas.microsoft.com/office/drawing/2014/main" id="{599B542C-8E4F-4DD0-835B-D5D134B01DBD}"/>
              </a:ext>
            </a:extLst>
          </p:cNvPr>
          <p:cNvSpPr/>
          <p:nvPr/>
        </p:nvSpPr>
        <p:spPr>
          <a:xfrm>
            <a:off x="8380835" y="4221828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0C4C23D8-6362-49FA-BC31-346E1E5EAB65}"/>
              </a:ext>
            </a:extLst>
          </p:cNvPr>
          <p:cNvSpPr/>
          <p:nvPr/>
        </p:nvSpPr>
        <p:spPr>
          <a:xfrm>
            <a:off x="9126548" y="4221828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Ellipse 64">
            <a:extLst>
              <a:ext uri="{FF2B5EF4-FFF2-40B4-BE49-F238E27FC236}">
                <a16:creationId xmlns:a16="http://schemas.microsoft.com/office/drawing/2014/main" id="{0A14B816-F18B-4840-91B1-079A282F4500}"/>
              </a:ext>
            </a:extLst>
          </p:cNvPr>
          <p:cNvSpPr/>
          <p:nvPr/>
        </p:nvSpPr>
        <p:spPr>
          <a:xfrm>
            <a:off x="9869933" y="4215139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Ellipse 65">
            <a:extLst>
              <a:ext uri="{FF2B5EF4-FFF2-40B4-BE49-F238E27FC236}">
                <a16:creationId xmlns:a16="http://schemas.microsoft.com/office/drawing/2014/main" id="{06AB2716-1135-45C5-A846-B8B01077333C}"/>
              </a:ext>
            </a:extLst>
          </p:cNvPr>
          <p:cNvSpPr/>
          <p:nvPr/>
        </p:nvSpPr>
        <p:spPr>
          <a:xfrm>
            <a:off x="10615646" y="4215139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Ellipse 66">
            <a:extLst>
              <a:ext uri="{FF2B5EF4-FFF2-40B4-BE49-F238E27FC236}">
                <a16:creationId xmlns:a16="http://schemas.microsoft.com/office/drawing/2014/main" id="{1DEFB5CB-897E-476B-AB68-7C8FDE88B0C9}"/>
              </a:ext>
            </a:extLst>
          </p:cNvPr>
          <p:cNvSpPr/>
          <p:nvPr/>
        </p:nvSpPr>
        <p:spPr>
          <a:xfrm>
            <a:off x="11361359" y="4213975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FB94CBEC-9758-4DB2-B9E9-7CBB03D3356E}"/>
              </a:ext>
            </a:extLst>
          </p:cNvPr>
          <p:cNvCxnSpPr>
            <a:cxnSpLocks/>
          </p:cNvCxnSpPr>
          <p:nvPr/>
        </p:nvCxnSpPr>
        <p:spPr>
          <a:xfrm>
            <a:off x="893460" y="2658276"/>
            <a:ext cx="10581911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Ellipse 69">
            <a:extLst>
              <a:ext uri="{FF2B5EF4-FFF2-40B4-BE49-F238E27FC236}">
                <a16:creationId xmlns:a16="http://schemas.microsoft.com/office/drawing/2014/main" id="{637793FC-2945-4901-9C85-E5A20403478D}"/>
              </a:ext>
            </a:extLst>
          </p:cNvPr>
          <p:cNvSpPr/>
          <p:nvPr/>
        </p:nvSpPr>
        <p:spPr>
          <a:xfrm>
            <a:off x="928361" y="2603307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" name="Ellipse 70">
            <a:extLst>
              <a:ext uri="{FF2B5EF4-FFF2-40B4-BE49-F238E27FC236}">
                <a16:creationId xmlns:a16="http://schemas.microsoft.com/office/drawing/2014/main" id="{89BD81F8-75A3-4CE6-8329-7DD4F21454E5}"/>
              </a:ext>
            </a:extLst>
          </p:cNvPr>
          <p:cNvSpPr/>
          <p:nvPr/>
        </p:nvSpPr>
        <p:spPr>
          <a:xfrm>
            <a:off x="1674074" y="2603307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Ellipse 71">
            <a:extLst>
              <a:ext uri="{FF2B5EF4-FFF2-40B4-BE49-F238E27FC236}">
                <a16:creationId xmlns:a16="http://schemas.microsoft.com/office/drawing/2014/main" id="{E813570A-8F4B-4689-859D-A2AAA5822E46}"/>
              </a:ext>
            </a:extLst>
          </p:cNvPr>
          <p:cNvSpPr/>
          <p:nvPr/>
        </p:nvSpPr>
        <p:spPr>
          <a:xfrm>
            <a:off x="2419787" y="2602143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Ellipse 72">
            <a:extLst>
              <a:ext uri="{FF2B5EF4-FFF2-40B4-BE49-F238E27FC236}">
                <a16:creationId xmlns:a16="http://schemas.microsoft.com/office/drawing/2014/main" id="{3CE7E103-DE4F-49C7-A1FD-C44C973BF4E3}"/>
              </a:ext>
            </a:extLst>
          </p:cNvPr>
          <p:cNvSpPr/>
          <p:nvPr/>
        </p:nvSpPr>
        <p:spPr>
          <a:xfrm>
            <a:off x="3165500" y="2602143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Ellipse 73">
            <a:extLst>
              <a:ext uri="{FF2B5EF4-FFF2-40B4-BE49-F238E27FC236}">
                <a16:creationId xmlns:a16="http://schemas.microsoft.com/office/drawing/2014/main" id="{6DBE45F9-F6D0-4FE3-9A73-9A6777419629}"/>
              </a:ext>
            </a:extLst>
          </p:cNvPr>
          <p:cNvSpPr/>
          <p:nvPr/>
        </p:nvSpPr>
        <p:spPr>
          <a:xfrm>
            <a:off x="3908885" y="2602434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Ellipse 74">
            <a:extLst>
              <a:ext uri="{FF2B5EF4-FFF2-40B4-BE49-F238E27FC236}">
                <a16:creationId xmlns:a16="http://schemas.microsoft.com/office/drawing/2014/main" id="{AA5A8AAC-2A0A-4DC5-A8D4-A5988932CEB8}"/>
              </a:ext>
            </a:extLst>
          </p:cNvPr>
          <p:cNvSpPr/>
          <p:nvPr/>
        </p:nvSpPr>
        <p:spPr>
          <a:xfrm>
            <a:off x="4654598" y="2602434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Ellipse 75">
            <a:extLst>
              <a:ext uri="{FF2B5EF4-FFF2-40B4-BE49-F238E27FC236}">
                <a16:creationId xmlns:a16="http://schemas.microsoft.com/office/drawing/2014/main" id="{C882F1FD-BB21-4BC1-9F1F-A648567C76A2}"/>
              </a:ext>
            </a:extLst>
          </p:cNvPr>
          <p:cNvSpPr/>
          <p:nvPr/>
        </p:nvSpPr>
        <p:spPr>
          <a:xfrm>
            <a:off x="5400311" y="2601270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Ellipse 76">
            <a:extLst>
              <a:ext uri="{FF2B5EF4-FFF2-40B4-BE49-F238E27FC236}">
                <a16:creationId xmlns:a16="http://schemas.microsoft.com/office/drawing/2014/main" id="{DE12849C-3A24-4A33-9845-23E0B5D4992E}"/>
              </a:ext>
            </a:extLst>
          </p:cNvPr>
          <p:cNvSpPr/>
          <p:nvPr/>
        </p:nvSpPr>
        <p:spPr>
          <a:xfrm>
            <a:off x="6146024" y="2601270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Ellipse 77">
            <a:extLst>
              <a:ext uri="{FF2B5EF4-FFF2-40B4-BE49-F238E27FC236}">
                <a16:creationId xmlns:a16="http://schemas.microsoft.com/office/drawing/2014/main" id="{BC76347B-6A88-4AA1-9634-480A3E58AD70}"/>
              </a:ext>
            </a:extLst>
          </p:cNvPr>
          <p:cNvSpPr/>
          <p:nvPr/>
        </p:nvSpPr>
        <p:spPr>
          <a:xfrm>
            <a:off x="6889409" y="2602434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Ellipse 78">
            <a:extLst>
              <a:ext uri="{FF2B5EF4-FFF2-40B4-BE49-F238E27FC236}">
                <a16:creationId xmlns:a16="http://schemas.microsoft.com/office/drawing/2014/main" id="{9896B106-8A10-456F-B942-5F6B7AC44CDA}"/>
              </a:ext>
            </a:extLst>
          </p:cNvPr>
          <p:cNvSpPr/>
          <p:nvPr/>
        </p:nvSpPr>
        <p:spPr>
          <a:xfrm>
            <a:off x="7635122" y="2602434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Ellipse 79">
            <a:extLst>
              <a:ext uri="{FF2B5EF4-FFF2-40B4-BE49-F238E27FC236}">
                <a16:creationId xmlns:a16="http://schemas.microsoft.com/office/drawing/2014/main" id="{82263491-3A20-4C28-8894-E5B5B8E9AA8D}"/>
              </a:ext>
            </a:extLst>
          </p:cNvPr>
          <p:cNvSpPr/>
          <p:nvPr/>
        </p:nvSpPr>
        <p:spPr>
          <a:xfrm>
            <a:off x="8380835" y="2601270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Ellipse 80">
            <a:extLst>
              <a:ext uri="{FF2B5EF4-FFF2-40B4-BE49-F238E27FC236}">
                <a16:creationId xmlns:a16="http://schemas.microsoft.com/office/drawing/2014/main" id="{8C007F62-EADF-4434-B722-E14664B8CBB5}"/>
              </a:ext>
            </a:extLst>
          </p:cNvPr>
          <p:cNvSpPr/>
          <p:nvPr/>
        </p:nvSpPr>
        <p:spPr>
          <a:xfrm>
            <a:off x="9126548" y="2601270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Ellipse 81">
            <a:extLst>
              <a:ext uri="{FF2B5EF4-FFF2-40B4-BE49-F238E27FC236}">
                <a16:creationId xmlns:a16="http://schemas.microsoft.com/office/drawing/2014/main" id="{035FCE9A-99B0-41A1-AF9E-97DB5AE3F533}"/>
              </a:ext>
            </a:extLst>
          </p:cNvPr>
          <p:cNvSpPr/>
          <p:nvPr/>
        </p:nvSpPr>
        <p:spPr>
          <a:xfrm>
            <a:off x="9869933" y="2594581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Ellipse 82">
            <a:extLst>
              <a:ext uri="{FF2B5EF4-FFF2-40B4-BE49-F238E27FC236}">
                <a16:creationId xmlns:a16="http://schemas.microsoft.com/office/drawing/2014/main" id="{DBBB2FCC-9AA0-433A-9C66-3BEA42EA50B8}"/>
              </a:ext>
            </a:extLst>
          </p:cNvPr>
          <p:cNvSpPr/>
          <p:nvPr/>
        </p:nvSpPr>
        <p:spPr>
          <a:xfrm>
            <a:off x="10615646" y="2594581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Ellipse 83">
            <a:extLst>
              <a:ext uri="{FF2B5EF4-FFF2-40B4-BE49-F238E27FC236}">
                <a16:creationId xmlns:a16="http://schemas.microsoft.com/office/drawing/2014/main" id="{49979119-F75B-4257-873B-86909DE2D6FD}"/>
              </a:ext>
            </a:extLst>
          </p:cNvPr>
          <p:cNvSpPr/>
          <p:nvPr/>
        </p:nvSpPr>
        <p:spPr>
          <a:xfrm>
            <a:off x="11361359" y="2593417"/>
            <a:ext cx="111683" cy="1116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Textfeld 84">
            <a:extLst>
              <a:ext uri="{FF2B5EF4-FFF2-40B4-BE49-F238E27FC236}">
                <a16:creationId xmlns:a16="http://schemas.microsoft.com/office/drawing/2014/main" id="{1B22229F-E00B-47BE-85DC-333B0438B717}"/>
              </a:ext>
            </a:extLst>
          </p:cNvPr>
          <p:cNvSpPr txBox="1"/>
          <p:nvPr/>
        </p:nvSpPr>
        <p:spPr>
          <a:xfrm>
            <a:off x="893460" y="42603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86" name="Textfeld 85">
            <a:extLst>
              <a:ext uri="{FF2B5EF4-FFF2-40B4-BE49-F238E27FC236}">
                <a16:creationId xmlns:a16="http://schemas.microsoft.com/office/drawing/2014/main" id="{721A9C6F-6157-4C9C-AFB5-6AC84D4BAF04}"/>
              </a:ext>
            </a:extLst>
          </p:cNvPr>
          <p:cNvSpPr txBox="1"/>
          <p:nvPr/>
        </p:nvSpPr>
        <p:spPr>
          <a:xfrm>
            <a:off x="1705106" y="426543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87" name="Textfeld 86">
            <a:extLst>
              <a:ext uri="{FF2B5EF4-FFF2-40B4-BE49-F238E27FC236}">
                <a16:creationId xmlns:a16="http://schemas.microsoft.com/office/drawing/2014/main" id="{70A2317C-0603-4FCF-9F20-BCDF0F4A2246}"/>
              </a:ext>
            </a:extLst>
          </p:cNvPr>
          <p:cNvSpPr txBox="1"/>
          <p:nvPr/>
        </p:nvSpPr>
        <p:spPr>
          <a:xfrm>
            <a:off x="2434722" y="42698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88" name="Textfeld 87">
            <a:extLst>
              <a:ext uri="{FF2B5EF4-FFF2-40B4-BE49-F238E27FC236}">
                <a16:creationId xmlns:a16="http://schemas.microsoft.com/office/drawing/2014/main" id="{FAC8B8EA-C74D-4C79-85A8-3FD6D4C32DB9}"/>
              </a:ext>
            </a:extLst>
          </p:cNvPr>
          <p:cNvSpPr txBox="1"/>
          <p:nvPr/>
        </p:nvSpPr>
        <p:spPr>
          <a:xfrm>
            <a:off x="3198675" y="431584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…</a:t>
            </a:r>
          </a:p>
        </p:txBody>
      </p:sp>
      <p:sp>
        <p:nvSpPr>
          <p:cNvPr id="89" name="Textfeld 88">
            <a:extLst>
              <a:ext uri="{FF2B5EF4-FFF2-40B4-BE49-F238E27FC236}">
                <a16:creationId xmlns:a16="http://schemas.microsoft.com/office/drawing/2014/main" id="{053448F4-C652-4A8B-9AFE-DD341C11FBE6}"/>
              </a:ext>
            </a:extLst>
          </p:cNvPr>
          <p:cNvSpPr txBox="1"/>
          <p:nvPr/>
        </p:nvSpPr>
        <p:spPr>
          <a:xfrm>
            <a:off x="966259" y="265325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43CAA8DD-DD43-4680-8367-08CEF8073973}"/>
              </a:ext>
            </a:extLst>
          </p:cNvPr>
          <p:cNvSpPr txBox="1"/>
          <p:nvPr/>
        </p:nvSpPr>
        <p:spPr>
          <a:xfrm>
            <a:off x="1777905" y="26582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91" name="Textfeld 90">
            <a:extLst>
              <a:ext uri="{FF2B5EF4-FFF2-40B4-BE49-F238E27FC236}">
                <a16:creationId xmlns:a16="http://schemas.microsoft.com/office/drawing/2014/main" id="{1B62155D-518F-4002-9B8B-FEE00CAA28FA}"/>
              </a:ext>
            </a:extLst>
          </p:cNvPr>
          <p:cNvSpPr txBox="1"/>
          <p:nvPr/>
        </p:nvSpPr>
        <p:spPr>
          <a:xfrm>
            <a:off x="2507521" y="26626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311EB089-B1FF-4174-8FD9-0130C0A9A4DD}"/>
              </a:ext>
            </a:extLst>
          </p:cNvPr>
          <p:cNvSpPr txBox="1"/>
          <p:nvPr/>
        </p:nvSpPr>
        <p:spPr>
          <a:xfrm>
            <a:off x="3271474" y="2708699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…</a:t>
            </a:r>
          </a:p>
        </p:txBody>
      </p:sp>
      <p:sp>
        <p:nvSpPr>
          <p:cNvPr id="94" name="Textfeld 93">
            <a:extLst>
              <a:ext uri="{FF2B5EF4-FFF2-40B4-BE49-F238E27FC236}">
                <a16:creationId xmlns:a16="http://schemas.microsoft.com/office/drawing/2014/main" id="{E75EF30B-4167-49EC-AF9B-6B171F37C332}"/>
              </a:ext>
            </a:extLst>
          </p:cNvPr>
          <p:cNvSpPr txBox="1"/>
          <p:nvPr/>
        </p:nvSpPr>
        <p:spPr>
          <a:xfrm>
            <a:off x="900443" y="205185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95" name="Textfeld 94">
            <a:extLst>
              <a:ext uri="{FF2B5EF4-FFF2-40B4-BE49-F238E27FC236}">
                <a16:creationId xmlns:a16="http://schemas.microsoft.com/office/drawing/2014/main" id="{DB0E33C2-3626-4776-8731-B50F2072A836}"/>
              </a:ext>
            </a:extLst>
          </p:cNvPr>
          <p:cNvSpPr txBox="1"/>
          <p:nvPr/>
        </p:nvSpPr>
        <p:spPr>
          <a:xfrm>
            <a:off x="2580912" y="20516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96" name="Textfeld 95">
            <a:extLst>
              <a:ext uri="{FF2B5EF4-FFF2-40B4-BE49-F238E27FC236}">
                <a16:creationId xmlns:a16="http://schemas.microsoft.com/office/drawing/2014/main" id="{0B9E10CC-00D0-45C8-882B-0E497C999D2C}"/>
              </a:ext>
            </a:extLst>
          </p:cNvPr>
          <p:cNvSpPr txBox="1"/>
          <p:nvPr/>
        </p:nvSpPr>
        <p:spPr>
          <a:xfrm>
            <a:off x="4282614" y="20614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97" name="Textfeld 96">
            <a:extLst>
              <a:ext uri="{FF2B5EF4-FFF2-40B4-BE49-F238E27FC236}">
                <a16:creationId xmlns:a16="http://schemas.microsoft.com/office/drawing/2014/main" id="{5A234FD8-F153-408E-A7A9-EBFCD11AE152}"/>
              </a:ext>
            </a:extLst>
          </p:cNvPr>
          <p:cNvSpPr txBox="1"/>
          <p:nvPr/>
        </p:nvSpPr>
        <p:spPr>
          <a:xfrm>
            <a:off x="6040555" y="208800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…</a:t>
            </a:r>
          </a:p>
        </p:txBody>
      </p:sp>
      <p:sp>
        <p:nvSpPr>
          <p:cNvPr id="98" name="Textfeld 97">
            <a:extLst>
              <a:ext uri="{FF2B5EF4-FFF2-40B4-BE49-F238E27FC236}">
                <a16:creationId xmlns:a16="http://schemas.microsoft.com/office/drawing/2014/main" id="{538E8536-D1D4-4A3C-9B56-FEA0850207E8}"/>
              </a:ext>
            </a:extLst>
          </p:cNvPr>
          <p:cNvSpPr txBox="1"/>
          <p:nvPr/>
        </p:nvSpPr>
        <p:spPr>
          <a:xfrm>
            <a:off x="914986" y="50303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F77C3C5D-B6D2-4C87-98CB-D2EFCCCF9F52}"/>
              </a:ext>
            </a:extLst>
          </p:cNvPr>
          <p:cNvSpPr txBox="1"/>
          <p:nvPr/>
        </p:nvSpPr>
        <p:spPr>
          <a:xfrm>
            <a:off x="2595455" y="50300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100" name="Textfeld 99">
            <a:extLst>
              <a:ext uri="{FF2B5EF4-FFF2-40B4-BE49-F238E27FC236}">
                <a16:creationId xmlns:a16="http://schemas.microsoft.com/office/drawing/2014/main" id="{A4608A6C-C2E1-457E-BDEC-0A45957D7CF3}"/>
              </a:ext>
            </a:extLst>
          </p:cNvPr>
          <p:cNvSpPr txBox="1"/>
          <p:nvPr/>
        </p:nvSpPr>
        <p:spPr>
          <a:xfrm>
            <a:off x="4297157" y="50399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01" name="Textfeld 100">
            <a:extLst>
              <a:ext uri="{FF2B5EF4-FFF2-40B4-BE49-F238E27FC236}">
                <a16:creationId xmlns:a16="http://schemas.microsoft.com/office/drawing/2014/main" id="{FBE9DC62-150F-4FF1-8FE9-EC3592FB3D18}"/>
              </a:ext>
            </a:extLst>
          </p:cNvPr>
          <p:cNvSpPr txBox="1"/>
          <p:nvPr/>
        </p:nvSpPr>
        <p:spPr>
          <a:xfrm>
            <a:off x="6020198" y="50106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…</a:t>
            </a:r>
          </a:p>
        </p:txBody>
      </p:sp>
      <p:sp>
        <p:nvSpPr>
          <p:cNvPr id="102" name="Textfeld 101">
            <a:extLst>
              <a:ext uri="{FF2B5EF4-FFF2-40B4-BE49-F238E27FC236}">
                <a16:creationId xmlns:a16="http://schemas.microsoft.com/office/drawing/2014/main" id="{952A43DB-9D66-46E8-9EE0-E9ADBF167C08}"/>
              </a:ext>
            </a:extLst>
          </p:cNvPr>
          <p:cNvSpPr txBox="1"/>
          <p:nvPr/>
        </p:nvSpPr>
        <p:spPr>
          <a:xfrm>
            <a:off x="893460" y="344709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03" name="Textfeld 102">
            <a:extLst>
              <a:ext uri="{FF2B5EF4-FFF2-40B4-BE49-F238E27FC236}">
                <a16:creationId xmlns:a16="http://schemas.microsoft.com/office/drawing/2014/main" id="{C9163E36-F03F-43BB-B313-45B36474C24F}"/>
              </a:ext>
            </a:extLst>
          </p:cNvPr>
          <p:cNvSpPr txBox="1"/>
          <p:nvPr/>
        </p:nvSpPr>
        <p:spPr>
          <a:xfrm>
            <a:off x="3008259" y="34429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104" name="Textfeld 103">
            <a:extLst>
              <a:ext uri="{FF2B5EF4-FFF2-40B4-BE49-F238E27FC236}">
                <a16:creationId xmlns:a16="http://schemas.microsoft.com/office/drawing/2014/main" id="{BB819F05-920D-4E15-BAD1-3D9A9607D22B}"/>
              </a:ext>
            </a:extLst>
          </p:cNvPr>
          <p:cNvSpPr txBox="1"/>
          <p:nvPr/>
        </p:nvSpPr>
        <p:spPr>
          <a:xfrm>
            <a:off x="4864402" y="343644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05" name="Textfeld 104">
            <a:extLst>
              <a:ext uri="{FF2B5EF4-FFF2-40B4-BE49-F238E27FC236}">
                <a16:creationId xmlns:a16="http://schemas.microsoft.com/office/drawing/2014/main" id="{147137E9-7AFB-4CD0-8B62-852183625B18}"/>
              </a:ext>
            </a:extLst>
          </p:cNvPr>
          <p:cNvSpPr txBox="1"/>
          <p:nvPr/>
        </p:nvSpPr>
        <p:spPr>
          <a:xfrm>
            <a:off x="6939435" y="3423766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…</a:t>
            </a:r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C01ADC33-3563-4FE1-B155-26E1A9447FC3}"/>
              </a:ext>
            </a:extLst>
          </p:cNvPr>
          <p:cNvSpPr txBox="1"/>
          <p:nvPr/>
        </p:nvSpPr>
        <p:spPr>
          <a:xfrm>
            <a:off x="368220" y="185353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lb1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9A78FCF8-5537-486A-9E93-877CC49D0158}"/>
              </a:ext>
            </a:extLst>
          </p:cNvPr>
          <p:cNvSpPr txBox="1"/>
          <p:nvPr/>
        </p:nvSpPr>
        <p:spPr>
          <a:xfrm>
            <a:off x="382142" y="323668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lb2</a:t>
            </a:r>
          </a:p>
        </p:txBody>
      </p:sp>
      <p:sp>
        <p:nvSpPr>
          <p:cNvPr id="109" name="Textfeld 108">
            <a:extLst>
              <a:ext uri="{FF2B5EF4-FFF2-40B4-BE49-F238E27FC236}">
                <a16:creationId xmlns:a16="http://schemas.microsoft.com/office/drawing/2014/main" id="{DDFA66E3-9BFE-4A57-87F1-7AC8B74C7889}"/>
              </a:ext>
            </a:extLst>
          </p:cNvPr>
          <p:cNvSpPr txBox="1"/>
          <p:nvPr/>
        </p:nvSpPr>
        <p:spPr>
          <a:xfrm>
            <a:off x="366758" y="485524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lb3</a:t>
            </a: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46DEB017-32AC-4A2E-8013-80D4DCB0CBF5}"/>
              </a:ext>
            </a:extLst>
          </p:cNvPr>
          <p:cNvSpPr txBox="1"/>
          <p:nvPr/>
        </p:nvSpPr>
        <p:spPr>
          <a:xfrm>
            <a:off x="353304" y="2484162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cl1</a:t>
            </a:r>
          </a:p>
        </p:txBody>
      </p:sp>
      <p:sp>
        <p:nvSpPr>
          <p:cNvPr id="111" name="Textfeld 110">
            <a:extLst>
              <a:ext uri="{FF2B5EF4-FFF2-40B4-BE49-F238E27FC236}">
                <a16:creationId xmlns:a16="http://schemas.microsoft.com/office/drawing/2014/main" id="{9455A5B1-27A5-40A6-8483-5E5245DC03AD}"/>
              </a:ext>
            </a:extLst>
          </p:cNvPr>
          <p:cNvSpPr txBox="1"/>
          <p:nvPr/>
        </p:nvSpPr>
        <p:spPr>
          <a:xfrm>
            <a:off x="394164" y="4072761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cl2</a:t>
            </a:r>
          </a:p>
        </p:txBody>
      </p:sp>
      <p:sp>
        <p:nvSpPr>
          <p:cNvPr id="112" name="Textfeld 111">
            <a:extLst>
              <a:ext uri="{FF2B5EF4-FFF2-40B4-BE49-F238E27FC236}">
                <a16:creationId xmlns:a16="http://schemas.microsoft.com/office/drawing/2014/main" id="{9C92D344-00F9-4230-A8BA-088B559DA7D9}"/>
              </a:ext>
            </a:extLst>
          </p:cNvPr>
          <p:cNvSpPr txBox="1"/>
          <p:nvPr/>
        </p:nvSpPr>
        <p:spPr>
          <a:xfrm>
            <a:off x="893460" y="2260402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lane1</a:t>
            </a:r>
          </a:p>
        </p:txBody>
      </p:sp>
      <p:sp>
        <p:nvSpPr>
          <p:cNvPr id="113" name="Textfeld 112">
            <a:extLst>
              <a:ext uri="{FF2B5EF4-FFF2-40B4-BE49-F238E27FC236}">
                <a16:creationId xmlns:a16="http://schemas.microsoft.com/office/drawing/2014/main" id="{8BE03B26-0098-4D23-A763-875C6B6BDE71}"/>
              </a:ext>
            </a:extLst>
          </p:cNvPr>
          <p:cNvSpPr txBox="1"/>
          <p:nvPr/>
        </p:nvSpPr>
        <p:spPr>
          <a:xfrm>
            <a:off x="843170" y="3788053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lane2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28624119-52F5-4694-A96C-2EF080F794BE}"/>
              </a:ext>
            </a:extLst>
          </p:cNvPr>
          <p:cNvSpPr txBox="1"/>
          <p:nvPr/>
        </p:nvSpPr>
        <p:spPr>
          <a:xfrm>
            <a:off x="4692632" y="4257892"/>
            <a:ext cx="3716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err="1">
                <a:solidFill>
                  <a:schemeClr val="accent2">
                    <a:lumMod val="50000"/>
                  </a:schemeClr>
                </a:solidFill>
              </a:rPr>
              <a:t>centerline_is_driving_direction</a:t>
            </a:r>
            <a:r>
              <a:rPr lang="de-DE" i="1" dirty="0">
                <a:solidFill>
                  <a:schemeClr val="accent2">
                    <a:lumMod val="50000"/>
                  </a:schemeClr>
                </a:solidFill>
              </a:rPr>
              <a:t> = </a:t>
            </a:r>
            <a:r>
              <a:rPr lang="de-DE" i="1" dirty="0" err="1">
                <a:solidFill>
                  <a:schemeClr val="accent2">
                    <a:lumMod val="50000"/>
                  </a:schemeClr>
                </a:solidFill>
              </a:rPr>
              <a:t>true</a:t>
            </a:r>
            <a:endParaRPr lang="de-DE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3" name="Textfeld 92">
            <a:extLst>
              <a:ext uri="{FF2B5EF4-FFF2-40B4-BE49-F238E27FC236}">
                <a16:creationId xmlns:a16="http://schemas.microsoft.com/office/drawing/2014/main" id="{906F5B8E-49AE-4C2B-91E3-4A7A29C8F2E7}"/>
              </a:ext>
            </a:extLst>
          </p:cNvPr>
          <p:cNvSpPr txBox="1"/>
          <p:nvPr/>
        </p:nvSpPr>
        <p:spPr>
          <a:xfrm>
            <a:off x="4196392" y="2621800"/>
            <a:ext cx="3721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err="1">
                <a:solidFill>
                  <a:schemeClr val="accent2">
                    <a:lumMod val="50000"/>
                  </a:schemeClr>
                </a:solidFill>
              </a:rPr>
              <a:t>centerline_is_driving_direction</a:t>
            </a:r>
            <a:r>
              <a:rPr lang="de-DE" i="1" dirty="0">
                <a:solidFill>
                  <a:schemeClr val="accent2">
                    <a:lumMod val="50000"/>
                  </a:schemeClr>
                </a:solidFill>
              </a:rPr>
              <a:t> = </a:t>
            </a:r>
            <a:r>
              <a:rPr lang="de-DE" i="1" dirty="0" err="1">
                <a:solidFill>
                  <a:schemeClr val="accent2">
                    <a:lumMod val="50000"/>
                  </a:schemeClr>
                </a:solidFill>
              </a:rPr>
              <a:t>false</a:t>
            </a:r>
            <a:endParaRPr lang="de-DE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794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Breitbild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Hendrik Amelunxen</dc:creator>
  <cp:lastModifiedBy>Hendrik Amelunxen</cp:lastModifiedBy>
  <cp:revision>9</cp:revision>
  <dcterms:created xsi:type="dcterms:W3CDTF">2020-11-27T08:30:07Z</dcterms:created>
  <dcterms:modified xsi:type="dcterms:W3CDTF">2021-01-13T16:25:45Z</dcterms:modified>
</cp:coreProperties>
</file>